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88700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9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049000" y="40586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886968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de-DE"/>
              <a:t>Klicken Sie, um das Format des Titeltextes zu bearbeiten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de-DE"/>
              <a:t>Klicken Sie, um die Formate des Gliederungstextes zu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DE"/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DE"/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DE"/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DE"/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DE"/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DE"/>
              <a:t>Siebente Gliederungsebene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de-DE" sz="1400"/>
              <a:t>&lt;Datum/Uhrzeit&gt;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de-DE" sz="1400"/>
              <a:t>&lt;Fußzeile&gt;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714191F1-F181-41E1-B141-F1B1F1719111}" type="slidenum">
              <a:rPr lang="de-DE" sz="1400"/>
              <a:t>&lt;Nummer&gt;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de-DE"/>
              <a:t>Let's start ...</a:t>
            </a:r>
            <a:endParaRPr/>
          </a:p>
        </p:txBody>
      </p:sp>
      <p:sp>
        <p:nvSpPr>
          <p:cNvPr id="38" name="TextShape 2"/>
          <p:cNvSpPr txBox="1"/>
          <p:nvPr/>
        </p:nvSpPr>
        <p:spPr>
          <a:xfrm>
            <a:off x="504000" y="1769040"/>
            <a:ext cx="8870040" cy="4384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de-DE"/>
              <a:t>…</a:t>
            </a:r>
            <a:r>
              <a:rPr lang="de-DE"/>
              <a:t>just awesome :)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